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9"/>
  </p:notesMasterIdLst>
  <p:handoutMasterIdLst>
    <p:handoutMasterId r:id="rId10"/>
  </p:handoutMasterIdLst>
  <p:sldIdLst>
    <p:sldId id="3450" r:id="rId5"/>
    <p:sldId id="3499" r:id="rId6"/>
    <p:sldId id="3574" r:id="rId7"/>
    <p:sldId id="3575" r:id="rId8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EBC69D"/>
    <a:srgbClr val="D67346"/>
    <a:srgbClr val="777777"/>
    <a:srgbClr val="CC0000"/>
    <a:srgbClr val="CC0066"/>
    <a:srgbClr val="685E58"/>
    <a:srgbClr val="C3BDB9"/>
    <a:srgbClr val="CFD5EA"/>
    <a:srgbClr val="E9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89" autoAdjust="0"/>
    <p:restoredTop sz="74302" autoAdjust="0"/>
  </p:normalViewPr>
  <p:slideViewPr>
    <p:cSldViewPr snapToGrid="0">
      <p:cViewPr varScale="1">
        <p:scale>
          <a:sx n="63" d="100"/>
          <a:sy n="63" d="100"/>
        </p:scale>
        <p:origin x="104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246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8EAEA23-B0BF-4272-BF83-46809A7D31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325A8E-F4CE-4FAD-AD09-1F03F621519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09467E27-97FA-474F-BFB0-75B19A94DB0B}" type="datetimeFigureOut">
              <a:rPr lang="en-US" smtClean="0"/>
              <a:t>6/16/2022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3C2435-D478-475E-BCD8-565D0AA051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0C36B5-8C23-492D-BDE7-1A8954DC6E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68773BE4-B36B-4377-8F3A-5B0AF61AA8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739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4F8B1BD0-ED48-41E3-A741-E894652BCD07}" type="datetimeFigureOut">
              <a:rPr lang="en-US" smtClean="0"/>
              <a:t>6/16/2022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52822326-1698-45D5-AAD8-76734C1DAF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023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22326-1698-45D5-AAD8-76734C1DAF6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107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22326-1698-45D5-AAD8-76734C1DAF6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70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22326-1698-45D5-AAD8-76734C1DAF6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223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22326-1698-45D5-AAD8-76734C1DAF6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742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713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DAD3FAA8-80F1-46F5-BFBA-3BAA2269164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160473" y="1067233"/>
            <a:ext cx="3165493" cy="4799735"/>
          </a:xfrm>
          <a:custGeom>
            <a:avLst/>
            <a:gdLst>
              <a:gd name="connsiteX0" fmla="*/ 66824 w 3165493"/>
              <a:gd name="connsiteY0" fmla="*/ 0 h 4799735"/>
              <a:gd name="connsiteX1" fmla="*/ 3098669 w 3165493"/>
              <a:gd name="connsiteY1" fmla="*/ 0 h 4799735"/>
              <a:gd name="connsiteX2" fmla="*/ 3165493 w 3165493"/>
              <a:gd name="connsiteY2" fmla="*/ 66824 h 4799735"/>
              <a:gd name="connsiteX3" fmla="*/ 3165493 w 3165493"/>
              <a:gd name="connsiteY3" fmla="*/ 4732911 h 4799735"/>
              <a:gd name="connsiteX4" fmla="*/ 3098669 w 3165493"/>
              <a:gd name="connsiteY4" fmla="*/ 4799735 h 4799735"/>
              <a:gd name="connsiteX5" fmla="*/ 66824 w 3165493"/>
              <a:gd name="connsiteY5" fmla="*/ 4799735 h 4799735"/>
              <a:gd name="connsiteX6" fmla="*/ 0 w 3165493"/>
              <a:gd name="connsiteY6" fmla="*/ 4732911 h 4799735"/>
              <a:gd name="connsiteX7" fmla="*/ 0 w 3165493"/>
              <a:gd name="connsiteY7" fmla="*/ 66824 h 4799735"/>
              <a:gd name="connsiteX8" fmla="*/ 66824 w 3165493"/>
              <a:gd name="connsiteY8" fmla="*/ 0 h 4799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5493" h="4799735">
                <a:moveTo>
                  <a:pt x="66824" y="0"/>
                </a:moveTo>
                <a:lnTo>
                  <a:pt x="3098669" y="0"/>
                </a:lnTo>
                <a:cubicBezTo>
                  <a:pt x="3135575" y="0"/>
                  <a:pt x="3165493" y="29918"/>
                  <a:pt x="3165493" y="66824"/>
                </a:cubicBezTo>
                <a:lnTo>
                  <a:pt x="3165493" y="4732911"/>
                </a:lnTo>
                <a:cubicBezTo>
                  <a:pt x="3165493" y="4769817"/>
                  <a:pt x="3135575" y="4799735"/>
                  <a:pt x="3098669" y="4799735"/>
                </a:cubicBezTo>
                <a:lnTo>
                  <a:pt x="66824" y="4799735"/>
                </a:lnTo>
                <a:cubicBezTo>
                  <a:pt x="29918" y="4799735"/>
                  <a:pt x="0" y="4769817"/>
                  <a:pt x="0" y="4732911"/>
                </a:cubicBezTo>
                <a:lnTo>
                  <a:pt x="0" y="66824"/>
                </a:lnTo>
                <a:cubicBezTo>
                  <a:pt x="0" y="29918"/>
                  <a:pt x="29918" y="0"/>
                  <a:pt x="66824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</p:sp>
    </p:spTree>
    <p:extLst>
      <p:ext uri="{BB962C8B-B14F-4D97-AF65-F5344CB8AC3E}">
        <p14:creationId xmlns:p14="http://schemas.microsoft.com/office/powerpoint/2010/main" val="3853210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4C80AFF3-AB8F-422F-99C6-C8F1B3446E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51088" y="2106613"/>
            <a:ext cx="1663700" cy="1663700"/>
          </a:xfrm>
          <a:custGeom>
            <a:avLst/>
            <a:gdLst>
              <a:gd name="connsiteX0" fmla="*/ 831850 w 1663700"/>
              <a:gd name="connsiteY0" fmla="*/ 0 h 1663700"/>
              <a:gd name="connsiteX1" fmla="*/ 1663700 w 1663700"/>
              <a:gd name="connsiteY1" fmla="*/ 831850 h 1663700"/>
              <a:gd name="connsiteX2" fmla="*/ 831850 w 1663700"/>
              <a:gd name="connsiteY2" fmla="*/ 1663700 h 1663700"/>
              <a:gd name="connsiteX3" fmla="*/ 0 w 1663700"/>
              <a:gd name="connsiteY3" fmla="*/ 831850 h 1663700"/>
              <a:gd name="connsiteX4" fmla="*/ 831850 w 1663700"/>
              <a:gd name="connsiteY4" fmla="*/ 0 h 166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700" h="1663700">
                <a:moveTo>
                  <a:pt x="831850" y="0"/>
                </a:moveTo>
                <a:cubicBezTo>
                  <a:pt x="1291269" y="0"/>
                  <a:pt x="1663700" y="372432"/>
                  <a:pt x="1663700" y="831850"/>
                </a:cubicBezTo>
                <a:cubicBezTo>
                  <a:pt x="1663700" y="1291269"/>
                  <a:pt x="1291269" y="1663700"/>
                  <a:pt x="831850" y="1663700"/>
                </a:cubicBezTo>
                <a:cubicBezTo>
                  <a:pt x="372432" y="1663700"/>
                  <a:pt x="0" y="1291269"/>
                  <a:pt x="0" y="831850"/>
                </a:cubicBezTo>
                <a:cubicBezTo>
                  <a:pt x="0" y="372432"/>
                  <a:pt x="372432" y="0"/>
                  <a:pt x="831850" y="0"/>
                </a:cubicBezTo>
                <a:close/>
              </a:path>
            </a:pathLst>
          </a:custGeom>
          <a:solidFill>
            <a:schemeClr val="bg1"/>
          </a:solidFill>
          <a:ln w="69850">
            <a:solidFill>
              <a:schemeClr val="bg1"/>
            </a:solidFill>
          </a:ln>
          <a:effectLst>
            <a:outerShdw blurRad="571500" dist="381000" dir="2700000" algn="tl" rotWithShape="0">
              <a:prstClr val="black">
                <a:alpha val="20000"/>
              </a:prstClr>
            </a:outerShdw>
          </a:effectLst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BDBFBEC2-57E0-4569-BFCD-9273D0E16A8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059796" y="2106613"/>
            <a:ext cx="1663700" cy="1663700"/>
          </a:xfrm>
          <a:custGeom>
            <a:avLst/>
            <a:gdLst>
              <a:gd name="connsiteX0" fmla="*/ 831850 w 1663700"/>
              <a:gd name="connsiteY0" fmla="*/ 0 h 1663700"/>
              <a:gd name="connsiteX1" fmla="*/ 1663700 w 1663700"/>
              <a:gd name="connsiteY1" fmla="*/ 831850 h 1663700"/>
              <a:gd name="connsiteX2" fmla="*/ 831850 w 1663700"/>
              <a:gd name="connsiteY2" fmla="*/ 1663700 h 1663700"/>
              <a:gd name="connsiteX3" fmla="*/ 0 w 1663700"/>
              <a:gd name="connsiteY3" fmla="*/ 831850 h 1663700"/>
              <a:gd name="connsiteX4" fmla="*/ 831850 w 1663700"/>
              <a:gd name="connsiteY4" fmla="*/ 0 h 166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700" h="1663700">
                <a:moveTo>
                  <a:pt x="831850" y="0"/>
                </a:moveTo>
                <a:cubicBezTo>
                  <a:pt x="1291269" y="0"/>
                  <a:pt x="1663700" y="372432"/>
                  <a:pt x="1663700" y="831850"/>
                </a:cubicBezTo>
                <a:cubicBezTo>
                  <a:pt x="1663700" y="1291269"/>
                  <a:pt x="1291269" y="1663700"/>
                  <a:pt x="831850" y="1663700"/>
                </a:cubicBezTo>
                <a:cubicBezTo>
                  <a:pt x="372432" y="1663700"/>
                  <a:pt x="0" y="1291269"/>
                  <a:pt x="0" y="831850"/>
                </a:cubicBezTo>
                <a:cubicBezTo>
                  <a:pt x="0" y="372432"/>
                  <a:pt x="372432" y="0"/>
                  <a:pt x="831850" y="0"/>
                </a:cubicBezTo>
                <a:close/>
              </a:path>
            </a:pathLst>
          </a:custGeom>
          <a:solidFill>
            <a:schemeClr val="bg1"/>
          </a:solidFill>
          <a:ln w="69850">
            <a:solidFill>
              <a:schemeClr val="bg1"/>
            </a:solidFill>
          </a:ln>
          <a:effectLst>
            <a:outerShdw blurRad="571500" dist="381000" dir="2700000" algn="tl" rotWithShape="0">
              <a:prstClr val="black">
                <a:alpha val="20000"/>
              </a:prstClr>
            </a:outerShdw>
          </a:effectLst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EF95A3E-1B29-446F-985E-A7B39778BC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877212" y="2106613"/>
            <a:ext cx="1663700" cy="1663700"/>
          </a:xfrm>
          <a:custGeom>
            <a:avLst/>
            <a:gdLst>
              <a:gd name="connsiteX0" fmla="*/ 831850 w 1663700"/>
              <a:gd name="connsiteY0" fmla="*/ 0 h 1663700"/>
              <a:gd name="connsiteX1" fmla="*/ 1663700 w 1663700"/>
              <a:gd name="connsiteY1" fmla="*/ 831850 h 1663700"/>
              <a:gd name="connsiteX2" fmla="*/ 831850 w 1663700"/>
              <a:gd name="connsiteY2" fmla="*/ 1663700 h 1663700"/>
              <a:gd name="connsiteX3" fmla="*/ 0 w 1663700"/>
              <a:gd name="connsiteY3" fmla="*/ 831850 h 1663700"/>
              <a:gd name="connsiteX4" fmla="*/ 831850 w 1663700"/>
              <a:gd name="connsiteY4" fmla="*/ 0 h 166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700" h="1663700">
                <a:moveTo>
                  <a:pt x="831850" y="0"/>
                </a:moveTo>
                <a:cubicBezTo>
                  <a:pt x="1291269" y="0"/>
                  <a:pt x="1663700" y="372432"/>
                  <a:pt x="1663700" y="831850"/>
                </a:cubicBezTo>
                <a:cubicBezTo>
                  <a:pt x="1663700" y="1291269"/>
                  <a:pt x="1291269" y="1663700"/>
                  <a:pt x="831850" y="1663700"/>
                </a:cubicBezTo>
                <a:cubicBezTo>
                  <a:pt x="372432" y="1663700"/>
                  <a:pt x="0" y="1291269"/>
                  <a:pt x="0" y="831850"/>
                </a:cubicBezTo>
                <a:cubicBezTo>
                  <a:pt x="0" y="372432"/>
                  <a:pt x="372432" y="0"/>
                  <a:pt x="831850" y="0"/>
                </a:cubicBezTo>
                <a:close/>
              </a:path>
            </a:pathLst>
          </a:custGeom>
          <a:solidFill>
            <a:schemeClr val="bg1"/>
          </a:solidFill>
          <a:ln w="69850">
            <a:solidFill>
              <a:schemeClr val="bg1"/>
            </a:solidFill>
          </a:ln>
          <a:effectLst>
            <a:outerShdw blurRad="571500" dist="381000" dir="2700000" algn="tl" rotWithShape="0">
              <a:prstClr val="black">
                <a:alpha val="20000"/>
              </a:prstClr>
            </a:outerShdw>
          </a:effectLst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91140075-321C-46A0-8B5F-BF8B0811C82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468504" y="2106613"/>
            <a:ext cx="1663700" cy="1663700"/>
          </a:xfrm>
          <a:custGeom>
            <a:avLst/>
            <a:gdLst>
              <a:gd name="connsiteX0" fmla="*/ 831850 w 1663700"/>
              <a:gd name="connsiteY0" fmla="*/ 0 h 1663700"/>
              <a:gd name="connsiteX1" fmla="*/ 1663700 w 1663700"/>
              <a:gd name="connsiteY1" fmla="*/ 831850 h 1663700"/>
              <a:gd name="connsiteX2" fmla="*/ 831850 w 1663700"/>
              <a:gd name="connsiteY2" fmla="*/ 1663700 h 1663700"/>
              <a:gd name="connsiteX3" fmla="*/ 0 w 1663700"/>
              <a:gd name="connsiteY3" fmla="*/ 831850 h 1663700"/>
              <a:gd name="connsiteX4" fmla="*/ 831850 w 1663700"/>
              <a:gd name="connsiteY4" fmla="*/ 0 h 166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700" h="1663700">
                <a:moveTo>
                  <a:pt x="831850" y="0"/>
                </a:moveTo>
                <a:cubicBezTo>
                  <a:pt x="1291269" y="0"/>
                  <a:pt x="1663700" y="372432"/>
                  <a:pt x="1663700" y="831850"/>
                </a:cubicBezTo>
                <a:cubicBezTo>
                  <a:pt x="1663700" y="1291269"/>
                  <a:pt x="1291269" y="1663700"/>
                  <a:pt x="831850" y="1663700"/>
                </a:cubicBezTo>
                <a:cubicBezTo>
                  <a:pt x="372432" y="1663700"/>
                  <a:pt x="0" y="1291269"/>
                  <a:pt x="0" y="831850"/>
                </a:cubicBezTo>
                <a:cubicBezTo>
                  <a:pt x="0" y="372432"/>
                  <a:pt x="372432" y="0"/>
                  <a:pt x="831850" y="0"/>
                </a:cubicBezTo>
                <a:close/>
              </a:path>
            </a:pathLst>
          </a:custGeom>
          <a:solidFill>
            <a:schemeClr val="bg1"/>
          </a:solidFill>
          <a:ln w="69850">
            <a:solidFill>
              <a:schemeClr val="bg1"/>
            </a:solidFill>
          </a:ln>
          <a:effectLst>
            <a:outerShdw blurRad="571500" dist="381000" dir="2700000" algn="tl" rotWithShape="0">
              <a:prstClr val="black">
                <a:alpha val="20000"/>
              </a:prstClr>
            </a:outerShdw>
          </a:effectLst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946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11151687-65A0-4DEA-8FF2-96D78C891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87" y="623192"/>
            <a:ext cx="10522424" cy="49939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 sz="4400" b="1">
                <a:gradFill flip="none" rotWithShape="1">
                  <a:gsLst>
                    <a:gs pos="0">
                      <a:srgbClr val="D13239"/>
                    </a:gs>
                    <a:gs pos="100000">
                      <a:srgbClr val="F78E1E"/>
                    </a:gs>
                  </a:gsLst>
                  <a:lin ang="5400000" scaled="1"/>
                  <a:tileRect/>
                </a:gra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44991BA-121C-4D44-8EA6-21A49A786AA4}"/>
              </a:ext>
            </a:extLst>
          </p:cNvPr>
          <p:cNvCxnSpPr>
            <a:cxnSpLocks/>
          </p:cNvCxnSpPr>
          <p:nvPr userDrawn="1"/>
        </p:nvCxnSpPr>
        <p:spPr>
          <a:xfrm>
            <a:off x="864393" y="1287835"/>
            <a:ext cx="10191751" cy="0"/>
          </a:xfrm>
          <a:prstGeom prst="line">
            <a:avLst/>
          </a:prstGeom>
          <a:ln w="63500" cap="rnd">
            <a:gradFill>
              <a:gsLst>
                <a:gs pos="70000">
                  <a:srgbClr val="D13239"/>
                </a:gs>
                <a:gs pos="0">
                  <a:srgbClr val="D13239"/>
                </a:gs>
                <a:gs pos="100000">
                  <a:srgbClr val="F78E1E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5639293-637D-4D71-934D-230A808F9861}"/>
              </a:ext>
            </a:extLst>
          </p:cNvPr>
          <p:cNvCxnSpPr>
            <a:cxnSpLocks/>
          </p:cNvCxnSpPr>
          <p:nvPr userDrawn="1"/>
        </p:nvCxnSpPr>
        <p:spPr>
          <a:xfrm>
            <a:off x="11193738" y="1287835"/>
            <a:ext cx="0" cy="0"/>
          </a:xfrm>
          <a:prstGeom prst="line">
            <a:avLst/>
          </a:prstGeom>
          <a:ln w="63500" cap="rnd">
            <a:gradFill>
              <a:gsLst>
                <a:gs pos="0">
                  <a:srgbClr val="D13239"/>
                </a:gs>
                <a:gs pos="100000">
                  <a:srgbClr val="F78E1E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CC01A1B-81AD-43C8-8E94-6803F2964BCA}"/>
              </a:ext>
            </a:extLst>
          </p:cNvPr>
          <p:cNvCxnSpPr>
            <a:cxnSpLocks/>
          </p:cNvCxnSpPr>
          <p:nvPr userDrawn="1"/>
        </p:nvCxnSpPr>
        <p:spPr>
          <a:xfrm>
            <a:off x="11327088" y="1287835"/>
            <a:ext cx="0" cy="0"/>
          </a:xfrm>
          <a:prstGeom prst="line">
            <a:avLst/>
          </a:prstGeom>
          <a:ln w="63500" cap="rnd">
            <a:gradFill>
              <a:gsLst>
                <a:gs pos="0">
                  <a:srgbClr val="D13239"/>
                </a:gs>
                <a:gs pos="100000">
                  <a:srgbClr val="F78E1E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ACBEB41-37E5-421E-B20A-3C67F9776D7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31376" y="1406319"/>
            <a:ext cx="10522424" cy="48029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13239"/>
              </a:buClr>
              <a:buFont typeface="Calibri" panose="020F0502020204030204" pitchFamily="34" charset="0"/>
              <a:buChar char="•"/>
              <a:defRPr sz="2800"/>
            </a:lvl1pPr>
            <a:lvl2pPr marL="685800" indent="-228600">
              <a:buClr>
                <a:srgbClr val="F78E1E"/>
              </a:buClr>
              <a:buFont typeface="Calibri" panose="020F0502020204030204" pitchFamily="34" charset="0"/>
              <a:buChar char="•"/>
              <a:defRPr sz="2400"/>
            </a:lvl2pPr>
            <a:lvl3pPr marL="1143000" indent="-228600">
              <a:buClr>
                <a:srgbClr val="D13239"/>
              </a:buClr>
              <a:buFont typeface="Calibri" panose="020F0502020204030204" pitchFamily="34" charset="0"/>
              <a:buChar char="•"/>
              <a:defRPr/>
            </a:lvl3pPr>
            <a:lvl4pPr marL="1600200" indent="-228600">
              <a:buClr>
                <a:srgbClr val="F78E1E"/>
              </a:buClr>
              <a:buFont typeface="Calibri" panose="020F0502020204030204" pitchFamily="34" charset="0"/>
              <a:buChar char="•"/>
              <a:defRPr/>
            </a:lvl4pPr>
            <a:lvl5pPr marL="2057400" indent="-228600">
              <a:buClr>
                <a:srgbClr val="D13239"/>
              </a:buClr>
              <a:buFont typeface="Calibri" panose="020F050202020403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51685BB0-A9F7-4845-8E42-6129791122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1372" y="298780"/>
            <a:ext cx="10520039" cy="24403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 spc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EA87D2C8-F88B-487E-9055-7011988A19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160" y="6169582"/>
            <a:ext cx="2459180" cy="536018"/>
          </a:xfrm>
          <a:prstGeom prst="rect">
            <a:avLst/>
          </a:prstGeom>
        </p:spPr>
      </p:pic>
      <p:sp>
        <p:nvSpPr>
          <p:cNvPr id="24" name="Oval 12">
            <a:extLst>
              <a:ext uri="{FF2B5EF4-FFF2-40B4-BE49-F238E27FC236}">
                <a16:creationId xmlns:a16="http://schemas.microsoft.com/office/drawing/2014/main" id="{B3CA56AE-84C8-4EA9-8E92-2FEF9E58B1C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432344" y="6172200"/>
            <a:ext cx="533400" cy="533400"/>
          </a:xfrm>
          <a:prstGeom prst="ellipse">
            <a:avLst/>
          </a:prstGeom>
          <a:solidFill>
            <a:srgbClr val="B71F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fld id="{265BB271-80EF-44B1-BCAB-F997ACADB20E}" type="slidenum">
              <a:rPr lang="en-US" altLang="en-US" sz="1800" b="1">
                <a:solidFill>
                  <a:schemeClr val="bg1"/>
                </a:solidFill>
              </a:rPr>
              <a:pPr algn="ctr" eaLnBrk="1" hangingPunct="1"/>
              <a:t>‹#›</a:t>
            </a:fld>
            <a:endParaRPr lang="en-US" altLang="en-US" sz="1800" b="1" dirty="0">
              <a:solidFill>
                <a:schemeClr val="bg1"/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2028EE3-5061-4C46-8C22-FE21B1D60A1C}"/>
              </a:ext>
            </a:extLst>
          </p:cNvPr>
          <p:cNvCxnSpPr>
            <a:cxnSpLocks/>
          </p:cNvCxnSpPr>
          <p:nvPr userDrawn="1"/>
        </p:nvCxnSpPr>
        <p:spPr>
          <a:xfrm>
            <a:off x="2995127" y="6435746"/>
            <a:ext cx="8041967" cy="0"/>
          </a:xfrm>
          <a:prstGeom prst="line">
            <a:avLst/>
          </a:prstGeom>
          <a:ln w="63500" cap="rnd">
            <a:gradFill>
              <a:gsLst>
                <a:gs pos="70000">
                  <a:srgbClr val="D13239"/>
                </a:gs>
                <a:gs pos="0">
                  <a:srgbClr val="D13239"/>
                </a:gs>
                <a:gs pos="100000">
                  <a:srgbClr val="F78E1E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F093088-5411-4D1C-8925-343D3969678A}"/>
              </a:ext>
            </a:extLst>
          </p:cNvPr>
          <p:cNvCxnSpPr>
            <a:cxnSpLocks/>
          </p:cNvCxnSpPr>
          <p:nvPr userDrawn="1"/>
        </p:nvCxnSpPr>
        <p:spPr>
          <a:xfrm>
            <a:off x="11182875" y="6435746"/>
            <a:ext cx="0" cy="0"/>
          </a:xfrm>
          <a:prstGeom prst="line">
            <a:avLst/>
          </a:prstGeom>
          <a:ln w="63500" cap="rnd">
            <a:gradFill>
              <a:gsLst>
                <a:gs pos="0">
                  <a:srgbClr val="D13239"/>
                </a:gs>
                <a:gs pos="100000">
                  <a:srgbClr val="F78E1E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5B281FD-244C-4A7A-951D-571852D52839}"/>
              </a:ext>
            </a:extLst>
          </p:cNvPr>
          <p:cNvCxnSpPr>
            <a:cxnSpLocks/>
          </p:cNvCxnSpPr>
          <p:nvPr userDrawn="1"/>
        </p:nvCxnSpPr>
        <p:spPr>
          <a:xfrm>
            <a:off x="11316225" y="6435746"/>
            <a:ext cx="0" cy="0"/>
          </a:xfrm>
          <a:prstGeom prst="line">
            <a:avLst/>
          </a:prstGeom>
          <a:ln w="63500" cap="rnd">
            <a:gradFill>
              <a:gsLst>
                <a:gs pos="0">
                  <a:srgbClr val="D13239"/>
                </a:gs>
                <a:gs pos="100000">
                  <a:srgbClr val="F78E1E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237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11151687-65A0-4DEA-8FF2-96D78C891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87" y="623192"/>
            <a:ext cx="10522424" cy="49939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 sz="4400" b="1">
                <a:gradFill flip="none" rotWithShape="1">
                  <a:gsLst>
                    <a:gs pos="0">
                      <a:srgbClr val="D13239"/>
                    </a:gs>
                    <a:gs pos="100000">
                      <a:srgbClr val="F78E1E"/>
                    </a:gs>
                  </a:gsLst>
                  <a:lin ang="5400000" scaled="1"/>
                  <a:tileRect/>
                </a:gra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FD3005C-8EF1-45DF-A22E-3EBCE664F9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160" y="6169582"/>
            <a:ext cx="2459180" cy="536018"/>
          </a:xfrm>
          <a:prstGeom prst="rect">
            <a:avLst/>
          </a:prstGeom>
        </p:spPr>
      </p:pic>
      <p:sp>
        <p:nvSpPr>
          <p:cNvPr id="9" name="Oval 12">
            <a:extLst>
              <a:ext uri="{FF2B5EF4-FFF2-40B4-BE49-F238E27FC236}">
                <a16:creationId xmlns:a16="http://schemas.microsoft.com/office/drawing/2014/main" id="{5D159DBF-3B27-445C-88CE-AA936F44797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432344" y="6172200"/>
            <a:ext cx="533400" cy="533400"/>
          </a:xfrm>
          <a:prstGeom prst="ellipse">
            <a:avLst/>
          </a:prstGeom>
          <a:solidFill>
            <a:srgbClr val="B71F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fld id="{265BB271-80EF-44B1-BCAB-F997ACADB20E}" type="slidenum">
              <a:rPr lang="en-US" altLang="en-US" sz="1800" b="1">
                <a:solidFill>
                  <a:schemeClr val="bg1"/>
                </a:solidFill>
              </a:rPr>
              <a:pPr algn="ctr" eaLnBrk="1" hangingPunct="1"/>
              <a:t>‹#›</a:t>
            </a:fld>
            <a:endParaRPr lang="en-US" altLang="en-US" sz="1800" b="1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44991BA-121C-4D44-8EA6-21A49A786AA4}"/>
              </a:ext>
            </a:extLst>
          </p:cNvPr>
          <p:cNvCxnSpPr>
            <a:cxnSpLocks/>
          </p:cNvCxnSpPr>
          <p:nvPr userDrawn="1"/>
        </p:nvCxnSpPr>
        <p:spPr>
          <a:xfrm>
            <a:off x="864393" y="1287835"/>
            <a:ext cx="10191751" cy="0"/>
          </a:xfrm>
          <a:prstGeom prst="line">
            <a:avLst/>
          </a:prstGeom>
          <a:ln w="63500" cap="rnd">
            <a:gradFill>
              <a:gsLst>
                <a:gs pos="70000">
                  <a:srgbClr val="D13239"/>
                </a:gs>
                <a:gs pos="0">
                  <a:srgbClr val="D13239"/>
                </a:gs>
                <a:gs pos="100000">
                  <a:srgbClr val="F78E1E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5639293-637D-4D71-934D-230A808F9861}"/>
              </a:ext>
            </a:extLst>
          </p:cNvPr>
          <p:cNvCxnSpPr>
            <a:cxnSpLocks/>
          </p:cNvCxnSpPr>
          <p:nvPr userDrawn="1"/>
        </p:nvCxnSpPr>
        <p:spPr>
          <a:xfrm>
            <a:off x="11193738" y="1287835"/>
            <a:ext cx="0" cy="0"/>
          </a:xfrm>
          <a:prstGeom prst="line">
            <a:avLst/>
          </a:prstGeom>
          <a:ln w="63500" cap="rnd">
            <a:gradFill>
              <a:gsLst>
                <a:gs pos="0">
                  <a:srgbClr val="D13239"/>
                </a:gs>
                <a:gs pos="100000">
                  <a:srgbClr val="F78E1E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CC01A1B-81AD-43C8-8E94-6803F2964BCA}"/>
              </a:ext>
            </a:extLst>
          </p:cNvPr>
          <p:cNvCxnSpPr>
            <a:cxnSpLocks/>
          </p:cNvCxnSpPr>
          <p:nvPr userDrawn="1"/>
        </p:nvCxnSpPr>
        <p:spPr>
          <a:xfrm>
            <a:off x="11327088" y="1287835"/>
            <a:ext cx="0" cy="0"/>
          </a:xfrm>
          <a:prstGeom prst="line">
            <a:avLst/>
          </a:prstGeom>
          <a:ln w="63500" cap="rnd">
            <a:gradFill>
              <a:gsLst>
                <a:gs pos="0">
                  <a:srgbClr val="D13239"/>
                </a:gs>
                <a:gs pos="100000">
                  <a:srgbClr val="F78E1E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2179CC8-C3E1-4D9B-B49D-1F409A7C422F}"/>
              </a:ext>
            </a:extLst>
          </p:cNvPr>
          <p:cNvCxnSpPr>
            <a:cxnSpLocks/>
          </p:cNvCxnSpPr>
          <p:nvPr userDrawn="1"/>
        </p:nvCxnSpPr>
        <p:spPr>
          <a:xfrm>
            <a:off x="2995127" y="6435746"/>
            <a:ext cx="8041967" cy="0"/>
          </a:xfrm>
          <a:prstGeom prst="line">
            <a:avLst/>
          </a:prstGeom>
          <a:ln w="63500" cap="rnd">
            <a:gradFill>
              <a:gsLst>
                <a:gs pos="70000">
                  <a:srgbClr val="D13239"/>
                </a:gs>
                <a:gs pos="0">
                  <a:srgbClr val="D13239"/>
                </a:gs>
                <a:gs pos="100000">
                  <a:srgbClr val="F78E1E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51685BB0-A9F7-4845-8E42-6129791122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1372" y="298780"/>
            <a:ext cx="10520039" cy="24403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 spc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71271F7-FEF0-4533-8521-8724CCC449C2}"/>
              </a:ext>
            </a:extLst>
          </p:cNvPr>
          <p:cNvCxnSpPr>
            <a:cxnSpLocks/>
          </p:cNvCxnSpPr>
          <p:nvPr userDrawn="1"/>
        </p:nvCxnSpPr>
        <p:spPr>
          <a:xfrm>
            <a:off x="11182875" y="6435746"/>
            <a:ext cx="0" cy="0"/>
          </a:xfrm>
          <a:prstGeom prst="line">
            <a:avLst/>
          </a:prstGeom>
          <a:ln w="63500" cap="rnd">
            <a:gradFill>
              <a:gsLst>
                <a:gs pos="0">
                  <a:srgbClr val="D13239"/>
                </a:gs>
                <a:gs pos="100000">
                  <a:srgbClr val="F78E1E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2C949ED-46AC-4E4C-88E4-979D693F82A5}"/>
              </a:ext>
            </a:extLst>
          </p:cNvPr>
          <p:cNvCxnSpPr>
            <a:cxnSpLocks/>
          </p:cNvCxnSpPr>
          <p:nvPr userDrawn="1"/>
        </p:nvCxnSpPr>
        <p:spPr>
          <a:xfrm>
            <a:off x="11316225" y="6435746"/>
            <a:ext cx="0" cy="0"/>
          </a:xfrm>
          <a:prstGeom prst="line">
            <a:avLst/>
          </a:prstGeom>
          <a:ln w="63500" cap="rnd">
            <a:gradFill>
              <a:gsLst>
                <a:gs pos="0">
                  <a:srgbClr val="D13239"/>
                </a:gs>
                <a:gs pos="100000">
                  <a:srgbClr val="F78E1E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B30A40E-FB55-4236-BCD2-4BAC641E74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8869" y="1408921"/>
            <a:ext cx="5181600" cy="480035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13239"/>
              </a:buClr>
              <a:buFont typeface="Calibri" panose="020F0502020204030204" pitchFamily="34" charset="0"/>
              <a:buChar char="•"/>
              <a:defRPr/>
            </a:lvl1pPr>
            <a:lvl2pPr marL="685800" indent="-228600">
              <a:buClr>
                <a:srgbClr val="F78E1E"/>
              </a:buClr>
              <a:buFont typeface="Calibri" panose="020F0502020204030204" pitchFamily="34" charset="0"/>
              <a:buChar char="•"/>
              <a:defRPr/>
            </a:lvl2pPr>
            <a:lvl3pPr marL="1143000" indent="-228600">
              <a:buClr>
                <a:srgbClr val="D13239"/>
              </a:buClr>
              <a:buFont typeface="Calibri" panose="020F0502020204030204" pitchFamily="34" charset="0"/>
              <a:buChar char="•"/>
              <a:defRPr/>
            </a:lvl3pPr>
            <a:lvl4pPr marL="1600200" indent="-228600">
              <a:buClr>
                <a:srgbClr val="F78E1E"/>
              </a:buClr>
              <a:buFont typeface="Calibri" panose="020F0502020204030204" pitchFamily="34" charset="0"/>
              <a:buChar char="•"/>
              <a:defRPr/>
            </a:lvl4pPr>
            <a:lvl5pPr marL="2057400" indent="-228600">
              <a:buClr>
                <a:srgbClr val="D13239"/>
              </a:buClr>
              <a:buFont typeface="Calibri" panose="020F050202020403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B54ED577-C385-4303-A27B-9F5088FB3DC8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162869" y="1408921"/>
            <a:ext cx="5181600" cy="480035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13239"/>
              </a:buClr>
              <a:buFont typeface="Calibri" panose="020F0502020204030204" pitchFamily="34" charset="0"/>
              <a:buChar char="•"/>
              <a:defRPr/>
            </a:lvl1pPr>
            <a:lvl2pPr marL="685800" indent="-228600">
              <a:buClr>
                <a:srgbClr val="F78E1E"/>
              </a:buClr>
              <a:buFont typeface="Calibri" panose="020F0502020204030204" pitchFamily="34" charset="0"/>
              <a:buChar char="•"/>
              <a:defRPr/>
            </a:lvl2pPr>
            <a:lvl3pPr marL="1143000" indent="-228600">
              <a:buClr>
                <a:srgbClr val="D13239"/>
              </a:buClr>
              <a:buFont typeface="Calibri" panose="020F0502020204030204" pitchFamily="34" charset="0"/>
              <a:buChar char="•"/>
              <a:defRPr/>
            </a:lvl3pPr>
            <a:lvl4pPr marL="1600200" indent="-228600">
              <a:buClr>
                <a:srgbClr val="F78E1E"/>
              </a:buClr>
              <a:buFont typeface="Calibri" panose="020F0502020204030204" pitchFamily="34" charset="0"/>
              <a:buChar char="•"/>
              <a:defRPr/>
            </a:lvl4pPr>
            <a:lvl5pPr marL="2057400" indent="-228600">
              <a:buClr>
                <a:srgbClr val="D13239"/>
              </a:buClr>
              <a:buFont typeface="Calibri" panose="020F050202020403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68672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11151687-65A0-4DEA-8FF2-96D78C891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87" y="623192"/>
            <a:ext cx="5181482" cy="49939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 sz="3200" b="1">
                <a:gradFill flip="none" rotWithShape="1">
                  <a:gsLst>
                    <a:gs pos="0">
                      <a:srgbClr val="D13239"/>
                    </a:gs>
                    <a:gs pos="100000">
                      <a:srgbClr val="F78E1E"/>
                    </a:gs>
                  </a:gsLst>
                  <a:lin ang="5400000" scaled="1"/>
                  <a:tileRect/>
                </a:gra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51685BB0-A9F7-4845-8E42-6129791122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1372" y="298780"/>
            <a:ext cx="10520039" cy="24403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 spc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B30A40E-FB55-4236-BCD2-4BAC641E74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8869" y="1408921"/>
            <a:ext cx="5181600" cy="480035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13239"/>
              </a:buClr>
              <a:buFont typeface="Calibri" panose="020F0502020204030204" pitchFamily="34" charset="0"/>
              <a:buChar char="•"/>
              <a:defRPr/>
            </a:lvl1pPr>
            <a:lvl2pPr marL="685800" indent="-228600">
              <a:buClr>
                <a:srgbClr val="F78E1E"/>
              </a:buClr>
              <a:buFont typeface="Calibri" panose="020F0502020204030204" pitchFamily="34" charset="0"/>
              <a:buChar char="•"/>
              <a:defRPr/>
            </a:lvl2pPr>
            <a:lvl3pPr marL="1143000" indent="-228600">
              <a:buClr>
                <a:srgbClr val="D13239"/>
              </a:buClr>
              <a:buFont typeface="Calibri" panose="020F0502020204030204" pitchFamily="34" charset="0"/>
              <a:buChar char="•"/>
              <a:defRPr/>
            </a:lvl3pPr>
            <a:lvl4pPr marL="1600200" indent="-228600">
              <a:buClr>
                <a:srgbClr val="F78E1E"/>
              </a:buClr>
              <a:buFont typeface="Calibri" panose="020F0502020204030204" pitchFamily="34" charset="0"/>
              <a:buChar char="•"/>
              <a:defRPr/>
            </a:lvl4pPr>
            <a:lvl5pPr marL="2057400" indent="-228600">
              <a:buClr>
                <a:srgbClr val="D13239"/>
              </a:buClr>
              <a:buFont typeface="Calibri" panose="020F050202020403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B54ED577-C385-4303-A27B-9F5088FB3DC8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162869" y="1408921"/>
            <a:ext cx="5181600" cy="480035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13239"/>
              </a:buClr>
              <a:buFont typeface="Calibri" panose="020F0502020204030204" pitchFamily="34" charset="0"/>
              <a:buChar char="•"/>
              <a:defRPr/>
            </a:lvl1pPr>
            <a:lvl2pPr marL="685800" indent="-228600">
              <a:buClr>
                <a:srgbClr val="F78E1E"/>
              </a:buClr>
              <a:buFont typeface="Calibri" panose="020F0502020204030204" pitchFamily="34" charset="0"/>
              <a:buChar char="•"/>
              <a:defRPr/>
            </a:lvl2pPr>
            <a:lvl3pPr marL="1143000" indent="-228600">
              <a:buClr>
                <a:srgbClr val="D13239"/>
              </a:buClr>
              <a:buFont typeface="Calibri" panose="020F0502020204030204" pitchFamily="34" charset="0"/>
              <a:buChar char="•"/>
              <a:defRPr/>
            </a:lvl3pPr>
            <a:lvl4pPr marL="1600200" indent="-228600">
              <a:buClr>
                <a:srgbClr val="F78E1E"/>
              </a:buClr>
              <a:buFont typeface="Calibri" panose="020F0502020204030204" pitchFamily="34" charset="0"/>
              <a:buChar char="•"/>
              <a:defRPr/>
            </a:lvl4pPr>
            <a:lvl5pPr marL="2057400" indent="-228600">
              <a:buClr>
                <a:srgbClr val="D13239"/>
              </a:buClr>
              <a:buFont typeface="Calibri" panose="020F050202020403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1D5F03D-B9B0-460D-A6FD-DED828A8775E}"/>
              </a:ext>
            </a:extLst>
          </p:cNvPr>
          <p:cNvCxnSpPr>
            <a:cxnSpLocks/>
          </p:cNvCxnSpPr>
          <p:nvPr userDrawn="1"/>
        </p:nvCxnSpPr>
        <p:spPr>
          <a:xfrm>
            <a:off x="864393" y="1287835"/>
            <a:ext cx="4843463" cy="0"/>
          </a:xfrm>
          <a:prstGeom prst="line">
            <a:avLst/>
          </a:prstGeom>
          <a:ln w="63500" cap="rnd">
            <a:gradFill>
              <a:gsLst>
                <a:gs pos="70000">
                  <a:srgbClr val="D13239"/>
                </a:gs>
                <a:gs pos="0">
                  <a:srgbClr val="D13239"/>
                </a:gs>
                <a:gs pos="100000">
                  <a:srgbClr val="F78E1E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5355FA7-766C-4709-8BF4-60F37FA74D7D}"/>
              </a:ext>
            </a:extLst>
          </p:cNvPr>
          <p:cNvCxnSpPr>
            <a:cxnSpLocks/>
          </p:cNvCxnSpPr>
          <p:nvPr userDrawn="1"/>
        </p:nvCxnSpPr>
        <p:spPr>
          <a:xfrm>
            <a:off x="11193738" y="1287835"/>
            <a:ext cx="0" cy="0"/>
          </a:xfrm>
          <a:prstGeom prst="line">
            <a:avLst/>
          </a:prstGeom>
          <a:ln w="63500" cap="rnd">
            <a:gradFill>
              <a:gsLst>
                <a:gs pos="0">
                  <a:srgbClr val="D13239"/>
                </a:gs>
                <a:gs pos="100000">
                  <a:srgbClr val="F78E1E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3275FCC-7CFF-44C9-85C1-028B36B8F86B}"/>
              </a:ext>
            </a:extLst>
          </p:cNvPr>
          <p:cNvCxnSpPr>
            <a:cxnSpLocks/>
          </p:cNvCxnSpPr>
          <p:nvPr userDrawn="1"/>
        </p:nvCxnSpPr>
        <p:spPr>
          <a:xfrm>
            <a:off x="11327088" y="1287835"/>
            <a:ext cx="0" cy="0"/>
          </a:xfrm>
          <a:prstGeom prst="line">
            <a:avLst/>
          </a:prstGeom>
          <a:ln w="63500" cap="rnd">
            <a:gradFill>
              <a:gsLst>
                <a:gs pos="0">
                  <a:srgbClr val="D13239"/>
                </a:gs>
                <a:gs pos="100000">
                  <a:srgbClr val="F78E1E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B60C876-ECC4-4CC0-A7BB-6C4BB8319F92}"/>
              </a:ext>
            </a:extLst>
          </p:cNvPr>
          <p:cNvCxnSpPr>
            <a:cxnSpLocks/>
          </p:cNvCxnSpPr>
          <p:nvPr userDrawn="1"/>
        </p:nvCxnSpPr>
        <p:spPr>
          <a:xfrm>
            <a:off x="5852679" y="1287473"/>
            <a:ext cx="0" cy="0"/>
          </a:xfrm>
          <a:prstGeom prst="line">
            <a:avLst/>
          </a:prstGeom>
          <a:ln w="63500" cap="rnd">
            <a:gradFill>
              <a:gsLst>
                <a:gs pos="0">
                  <a:srgbClr val="D13239"/>
                </a:gs>
                <a:gs pos="100000">
                  <a:srgbClr val="F78E1E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CA4D390-A3E0-448C-893A-6C36238F6A1D}"/>
              </a:ext>
            </a:extLst>
          </p:cNvPr>
          <p:cNvCxnSpPr>
            <a:cxnSpLocks/>
          </p:cNvCxnSpPr>
          <p:nvPr userDrawn="1"/>
        </p:nvCxnSpPr>
        <p:spPr>
          <a:xfrm>
            <a:off x="5986029" y="1287473"/>
            <a:ext cx="0" cy="0"/>
          </a:xfrm>
          <a:prstGeom prst="line">
            <a:avLst/>
          </a:prstGeom>
          <a:ln w="63500" cap="rnd">
            <a:gradFill>
              <a:gsLst>
                <a:gs pos="0">
                  <a:srgbClr val="D13239"/>
                </a:gs>
                <a:gs pos="100000">
                  <a:srgbClr val="F78E1E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4B86A65-A7E4-493C-BB82-04E1AADA15CC}"/>
              </a:ext>
            </a:extLst>
          </p:cNvPr>
          <p:cNvCxnSpPr>
            <a:cxnSpLocks/>
          </p:cNvCxnSpPr>
          <p:nvPr userDrawn="1"/>
        </p:nvCxnSpPr>
        <p:spPr>
          <a:xfrm>
            <a:off x="6199621" y="1287835"/>
            <a:ext cx="4843463" cy="0"/>
          </a:xfrm>
          <a:prstGeom prst="line">
            <a:avLst/>
          </a:prstGeom>
          <a:ln w="63500" cap="rnd">
            <a:gradFill>
              <a:gsLst>
                <a:gs pos="70000">
                  <a:srgbClr val="D13239"/>
                </a:gs>
                <a:gs pos="0">
                  <a:srgbClr val="D13239"/>
                </a:gs>
                <a:gs pos="100000">
                  <a:srgbClr val="F78E1E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Placeholder 13">
            <a:extLst>
              <a:ext uri="{FF2B5EF4-FFF2-40B4-BE49-F238E27FC236}">
                <a16:creationId xmlns:a16="http://schemas.microsoft.com/office/drawing/2014/main" id="{5879D52E-F76C-43EE-90DD-D221038B534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63280" y="626204"/>
            <a:ext cx="5188131" cy="500026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3200" b="1" spc="0" baseline="0">
                <a:gradFill flip="none" rotWithShape="1">
                  <a:gsLst>
                    <a:gs pos="0">
                      <a:srgbClr val="D13239"/>
                    </a:gs>
                    <a:gs pos="100000">
                      <a:srgbClr val="F78E1E"/>
                    </a:gs>
                  </a:gsLst>
                  <a:lin ang="5400000" scaled="1"/>
                  <a:tileRect/>
                </a:gra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E96FEFD-7DEA-4367-B578-D832F729B4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160" y="6169582"/>
            <a:ext cx="2459180" cy="536018"/>
          </a:xfrm>
          <a:prstGeom prst="rect">
            <a:avLst/>
          </a:prstGeom>
        </p:spPr>
      </p:pic>
      <p:sp>
        <p:nvSpPr>
          <p:cNvPr id="20" name="Oval 12">
            <a:extLst>
              <a:ext uri="{FF2B5EF4-FFF2-40B4-BE49-F238E27FC236}">
                <a16:creationId xmlns:a16="http://schemas.microsoft.com/office/drawing/2014/main" id="{C43A0655-096E-414F-ADD5-A8B9096F021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432344" y="6172200"/>
            <a:ext cx="533400" cy="533400"/>
          </a:xfrm>
          <a:prstGeom prst="ellipse">
            <a:avLst/>
          </a:prstGeom>
          <a:solidFill>
            <a:srgbClr val="B71F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fld id="{265BB271-80EF-44B1-BCAB-F997ACADB20E}" type="slidenum">
              <a:rPr lang="en-US" altLang="en-US" sz="1800" b="1">
                <a:solidFill>
                  <a:schemeClr val="bg1"/>
                </a:solidFill>
              </a:rPr>
              <a:pPr algn="ctr" eaLnBrk="1" hangingPunct="1"/>
              <a:t>‹#›</a:t>
            </a:fld>
            <a:endParaRPr lang="en-US" altLang="en-US" sz="1800" b="1" dirty="0">
              <a:solidFill>
                <a:schemeClr val="bg1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28E248E-E698-47A1-8D59-D98C91CCC6C6}"/>
              </a:ext>
            </a:extLst>
          </p:cNvPr>
          <p:cNvCxnSpPr>
            <a:cxnSpLocks/>
          </p:cNvCxnSpPr>
          <p:nvPr userDrawn="1"/>
        </p:nvCxnSpPr>
        <p:spPr>
          <a:xfrm>
            <a:off x="2995127" y="6435746"/>
            <a:ext cx="8041967" cy="0"/>
          </a:xfrm>
          <a:prstGeom prst="line">
            <a:avLst/>
          </a:prstGeom>
          <a:ln w="63500" cap="rnd">
            <a:gradFill>
              <a:gsLst>
                <a:gs pos="70000">
                  <a:srgbClr val="D13239"/>
                </a:gs>
                <a:gs pos="0">
                  <a:srgbClr val="D13239"/>
                </a:gs>
                <a:gs pos="100000">
                  <a:srgbClr val="F78E1E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ED06D88-89D3-43C9-942E-9CB082A757B7}"/>
              </a:ext>
            </a:extLst>
          </p:cNvPr>
          <p:cNvCxnSpPr>
            <a:cxnSpLocks/>
          </p:cNvCxnSpPr>
          <p:nvPr userDrawn="1"/>
        </p:nvCxnSpPr>
        <p:spPr>
          <a:xfrm>
            <a:off x="11182875" y="6435746"/>
            <a:ext cx="0" cy="0"/>
          </a:xfrm>
          <a:prstGeom prst="line">
            <a:avLst/>
          </a:prstGeom>
          <a:ln w="63500" cap="rnd">
            <a:gradFill>
              <a:gsLst>
                <a:gs pos="0">
                  <a:srgbClr val="D13239"/>
                </a:gs>
                <a:gs pos="100000">
                  <a:srgbClr val="F78E1E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7DF6B39-5516-4AF5-8031-8396DCF21662}"/>
              </a:ext>
            </a:extLst>
          </p:cNvPr>
          <p:cNvCxnSpPr>
            <a:cxnSpLocks/>
          </p:cNvCxnSpPr>
          <p:nvPr userDrawn="1"/>
        </p:nvCxnSpPr>
        <p:spPr>
          <a:xfrm>
            <a:off x="11316225" y="6435746"/>
            <a:ext cx="0" cy="0"/>
          </a:xfrm>
          <a:prstGeom prst="line">
            <a:avLst/>
          </a:prstGeom>
          <a:ln w="63500" cap="rnd">
            <a:gradFill>
              <a:gsLst>
                <a:gs pos="0">
                  <a:srgbClr val="D13239"/>
                </a:gs>
                <a:gs pos="100000">
                  <a:srgbClr val="F78E1E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558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11151687-65A0-4DEA-8FF2-96D78C891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87" y="623192"/>
            <a:ext cx="10522424" cy="49939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 sz="4400" b="1">
                <a:gradFill flip="none" rotWithShape="1">
                  <a:gsLst>
                    <a:gs pos="0">
                      <a:srgbClr val="D13239"/>
                    </a:gs>
                    <a:gs pos="100000">
                      <a:srgbClr val="F78E1E"/>
                    </a:gs>
                  </a:gsLst>
                  <a:lin ang="5400000" scaled="1"/>
                  <a:tileRect/>
                </a:gra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44991BA-121C-4D44-8EA6-21A49A786AA4}"/>
              </a:ext>
            </a:extLst>
          </p:cNvPr>
          <p:cNvCxnSpPr>
            <a:cxnSpLocks/>
          </p:cNvCxnSpPr>
          <p:nvPr userDrawn="1"/>
        </p:nvCxnSpPr>
        <p:spPr>
          <a:xfrm>
            <a:off x="864393" y="1287835"/>
            <a:ext cx="10191751" cy="0"/>
          </a:xfrm>
          <a:prstGeom prst="line">
            <a:avLst/>
          </a:prstGeom>
          <a:ln w="63500" cap="rnd">
            <a:gradFill>
              <a:gsLst>
                <a:gs pos="70000">
                  <a:srgbClr val="D13239"/>
                </a:gs>
                <a:gs pos="0">
                  <a:srgbClr val="D13239"/>
                </a:gs>
                <a:gs pos="100000">
                  <a:srgbClr val="F78E1E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5639293-637D-4D71-934D-230A808F9861}"/>
              </a:ext>
            </a:extLst>
          </p:cNvPr>
          <p:cNvCxnSpPr>
            <a:cxnSpLocks/>
          </p:cNvCxnSpPr>
          <p:nvPr userDrawn="1"/>
        </p:nvCxnSpPr>
        <p:spPr>
          <a:xfrm>
            <a:off x="11193738" y="1287835"/>
            <a:ext cx="0" cy="0"/>
          </a:xfrm>
          <a:prstGeom prst="line">
            <a:avLst/>
          </a:prstGeom>
          <a:ln w="63500" cap="rnd">
            <a:gradFill>
              <a:gsLst>
                <a:gs pos="0">
                  <a:srgbClr val="D13239"/>
                </a:gs>
                <a:gs pos="100000">
                  <a:srgbClr val="F78E1E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CC01A1B-81AD-43C8-8E94-6803F2964BCA}"/>
              </a:ext>
            </a:extLst>
          </p:cNvPr>
          <p:cNvCxnSpPr>
            <a:cxnSpLocks/>
          </p:cNvCxnSpPr>
          <p:nvPr userDrawn="1"/>
        </p:nvCxnSpPr>
        <p:spPr>
          <a:xfrm>
            <a:off x="11327088" y="1287835"/>
            <a:ext cx="0" cy="0"/>
          </a:xfrm>
          <a:prstGeom prst="line">
            <a:avLst/>
          </a:prstGeom>
          <a:ln w="63500" cap="rnd">
            <a:gradFill>
              <a:gsLst>
                <a:gs pos="0">
                  <a:srgbClr val="D13239"/>
                </a:gs>
                <a:gs pos="100000">
                  <a:srgbClr val="F78E1E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51685BB0-A9F7-4845-8E42-6129791122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1372" y="298780"/>
            <a:ext cx="10520039" cy="24403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1800" b="1" spc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31A00F9-792B-43CA-897C-78EF51023E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160" y="6169582"/>
            <a:ext cx="2459180" cy="536018"/>
          </a:xfrm>
          <a:prstGeom prst="rect">
            <a:avLst/>
          </a:prstGeom>
        </p:spPr>
      </p:pic>
      <p:sp>
        <p:nvSpPr>
          <p:cNvPr id="16" name="Oval 12">
            <a:extLst>
              <a:ext uri="{FF2B5EF4-FFF2-40B4-BE49-F238E27FC236}">
                <a16:creationId xmlns:a16="http://schemas.microsoft.com/office/drawing/2014/main" id="{86F060C1-CB4E-4B39-ACA4-3DFE4E0C956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432344" y="6172200"/>
            <a:ext cx="533400" cy="533400"/>
          </a:xfrm>
          <a:prstGeom prst="ellipse">
            <a:avLst/>
          </a:prstGeom>
          <a:solidFill>
            <a:srgbClr val="B71F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fld id="{265BB271-80EF-44B1-BCAB-F997ACADB20E}" type="slidenum">
              <a:rPr lang="en-US" altLang="en-US" sz="1800" b="1">
                <a:solidFill>
                  <a:schemeClr val="bg1"/>
                </a:solidFill>
              </a:rPr>
              <a:pPr algn="ctr" eaLnBrk="1" hangingPunct="1"/>
              <a:t>‹#›</a:t>
            </a:fld>
            <a:endParaRPr lang="en-US" altLang="en-US" sz="1800" b="1" dirty="0">
              <a:solidFill>
                <a:schemeClr val="bg1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AED45AA-51ED-4B6C-8D9F-2ED936A862B5}"/>
              </a:ext>
            </a:extLst>
          </p:cNvPr>
          <p:cNvCxnSpPr>
            <a:cxnSpLocks/>
          </p:cNvCxnSpPr>
          <p:nvPr userDrawn="1"/>
        </p:nvCxnSpPr>
        <p:spPr>
          <a:xfrm>
            <a:off x="2995127" y="6435746"/>
            <a:ext cx="8041967" cy="0"/>
          </a:xfrm>
          <a:prstGeom prst="line">
            <a:avLst/>
          </a:prstGeom>
          <a:ln w="63500" cap="rnd">
            <a:gradFill>
              <a:gsLst>
                <a:gs pos="70000">
                  <a:srgbClr val="D13239"/>
                </a:gs>
                <a:gs pos="0">
                  <a:srgbClr val="D13239"/>
                </a:gs>
                <a:gs pos="100000">
                  <a:srgbClr val="F78E1E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A06822-09A9-40C3-8D4A-67C82DC9B046}"/>
              </a:ext>
            </a:extLst>
          </p:cNvPr>
          <p:cNvCxnSpPr>
            <a:cxnSpLocks/>
          </p:cNvCxnSpPr>
          <p:nvPr userDrawn="1"/>
        </p:nvCxnSpPr>
        <p:spPr>
          <a:xfrm>
            <a:off x="11182875" y="6435746"/>
            <a:ext cx="0" cy="0"/>
          </a:xfrm>
          <a:prstGeom prst="line">
            <a:avLst/>
          </a:prstGeom>
          <a:ln w="63500" cap="rnd">
            <a:gradFill>
              <a:gsLst>
                <a:gs pos="0">
                  <a:srgbClr val="D13239"/>
                </a:gs>
                <a:gs pos="100000">
                  <a:srgbClr val="F78E1E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D7DC698-95B9-4BE1-9D69-5369191EB72D}"/>
              </a:ext>
            </a:extLst>
          </p:cNvPr>
          <p:cNvCxnSpPr>
            <a:cxnSpLocks/>
          </p:cNvCxnSpPr>
          <p:nvPr userDrawn="1"/>
        </p:nvCxnSpPr>
        <p:spPr>
          <a:xfrm>
            <a:off x="11316225" y="6435746"/>
            <a:ext cx="0" cy="0"/>
          </a:xfrm>
          <a:prstGeom prst="line">
            <a:avLst/>
          </a:prstGeom>
          <a:ln w="63500" cap="rnd">
            <a:gradFill>
              <a:gsLst>
                <a:gs pos="0">
                  <a:srgbClr val="D13239"/>
                </a:gs>
                <a:gs pos="100000">
                  <a:srgbClr val="F78E1E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571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">
    <p:bg>
      <p:bgPr>
        <a:gradFill>
          <a:gsLst>
            <a:gs pos="100000">
              <a:schemeClr val="accent2"/>
            </a:gs>
            <a:gs pos="0">
              <a:schemeClr val="accent1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DF7F80ED-BBCD-429D-A9FA-BCDE66A969AF}"/>
              </a:ext>
            </a:extLst>
          </p:cNvPr>
          <p:cNvSpPr/>
          <p:nvPr userDrawn="1"/>
        </p:nvSpPr>
        <p:spPr>
          <a:xfrm>
            <a:off x="517454" y="0"/>
            <a:ext cx="8839200" cy="6858000"/>
          </a:xfrm>
          <a:custGeom>
            <a:avLst/>
            <a:gdLst>
              <a:gd name="connsiteX0" fmla="*/ 1632021 w 8839200"/>
              <a:gd name="connsiteY0" fmla="*/ 0 h 6858000"/>
              <a:gd name="connsiteX1" fmla="*/ 7207179 w 8839200"/>
              <a:gd name="connsiteY1" fmla="*/ 0 h 6858000"/>
              <a:gd name="connsiteX2" fmla="*/ 7230876 w 8839200"/>
              <a:gd name="connsiteY2" fmla="*/ 18622 h 6858000"/>
              <a:gd name="connsiteX3" fmla="*/ 8839200 w 8839200"/>
              <a:gd name="connsiteY3" fmla="*/ 3429000 h 6858000"/>
              <a:gd name="connsiteX4" fmla="*/ 7230876 w 8839200"/>
              <a:gd name="connsiteY4" fmla="*/ 6839378 h 6858000"/>
              <a:gd name="connsiteX5" fmla="*/ 7207179 w 8839200"/>
              <a:gd name="connsiteY5" fmla="*/ 6858000 h 6858000"/>
              <a:gd name="connsiteX6" fmla="*/ 1632021 w 8839200"/>
              <a:gd name="connsiteY6" fmla="*/ 6858000 h 6858000"/>
              <a:gd name="connsiteX7" fmla="*/ 1608324 w 8839200"/>
              <a:gd name="connsiteY7" fmla="*/ 6839378 h 6858000"/>
              <a:gd name="connsiteX8" fmla="*/ 0 w 8839200"/>
              <a:gd name="connsiteY8" fmla="*/ 3429000 h 6858000"/>
              <a:gd name="connsiteX9" fmla="*/ 1608324 w 8839200"/>
              <a:gd name="connsiteY9" fmla="*/ 18622 h 6858000"/>
              <a:gd name="connsiteX10" fmla="*/ 1632021 w 8839200"/>
              <a:gd name="connsiteY10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839200" h="6858000">
                <a:moveTo>
                  <a:pt x="1632021" y="0"/>
                </a:moveTo>
                <a:lnTo>
                  <a:pt x="7207179" y="0"/>
                </a:lnTo>
                <a:lnTo>
                  <a:pt x="7230876" y="18622"/>
                </a:lnTo>
                <a:cubicBezTo>
                  <a:pt x="8213120" y="829241"/>
                  <a:pt x="8839200" y="2056006"/>
                  <a:pt x="8839200" y="3429000"/>
                </a:cubicBezTo>
                <a:cubicBezTo>
                  <a:pt x="8839200" y="4801994"/>
                  <a:pt x="8213120" y="6028758"/>
                  <a:pt x="7230876" y="6839378"/>
                </a:cubicBezTo>
                <a:lnTo>
                  <a:pt x="7207179" y="6858000"/>
                </a:lnTo>
                <a:lnTo>
                  <a:pt x="1632021" y="6858000"/>
                </a:lnTo>
                <a:lnTo>
                  <a:pt x="1608324" y="6839378"/>
                </a:lnTo>
                <a:cubicBezTo>
                  <a:pt x="626080" y="6028758"/>
                  <a:pt x="0" y="4801994"/>
                  <a:pt x="0" y="3429000"/>
                </a:cubicBezTo>
                <a:cubicBezTo>
                  <a:pt x="0" y="2056006"/>
                  <a:pt x="626080" y="829241"/>
                  <a:pt x="1608324" y="18622"/>
                </a:cubicBezTo>
                <a:lnTo>
                  <a:pt x="1632021" y="0"/>
                </a:lnTo>
                <a:close/>
              </a:path>
            </a:pathLst>
          </a:custGeom>
          <a:gradFill>
            <a:gsLst>
              <a:gs pos="100000">
                <a:schemeClr val="accent2"/>
              </a:gs>
              <a:gs pos="0">
                <a:schemeClr val="accent1"/>
              </a:gs>
            </a:gsLst>
            <a:lin ang="2700000" scaled="0"/>
          </a:gradFill>
          <a:ln>
            <a:noFill/>
          </a:ln>
          <a:effectLst>
            <a:outerShdw blurRad="495300" dist="381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007C7A5-6F65-4F7D-A9B5-69F8026C57BF}"/>
              </a:ext>
            </a:extLst>
          </p:cNvPr>
          <p:cNvSpPr/>
          <p:nvPr userDrawn="1"/>
        </p:nvSpPr>
        <p:spPr>
          <a:xfrm>
            <a:off x="1" y="0"/>
            <a:ext cx="7223053" cy="6858002"/>
          </a:xfrm>
          <a:custGeom>
            <a:avLst/>
            <a:gdLst>
              <a:gd name="connsiteX0" fmla="*/ 15876 w 7223053"/>
              <a:gd name="connsiteY0" fmla="*/ 0 h 6858002"/>
              <a:gd name="connsiteX1" fmla="*/ 5591030 w 7223053"/>
              <a:gd name="connsiteY1" fmla="*/ 0 h 6858002"/>
              <a:gd name="connsiteX2" fmla="*/ 5614729 w 7223053"/>
              <a:gd name="connsiteY2" fmla="*/ 18624 h 6858002"/>
              <a:gd name="connsiteX3" fmla="*/ 7223053 w 7223053"/>
              <a:gd name="connsiteY3" fmla="*/ 3429002 h 6858002"/>
              <a:gd name="connsiteX4" fmla="*/ 5614729 w 7223053"/>
              <a:gd name="connsiteY4" fmla="*/ 6839380 h 6858002"/>
              <a:gd name="connsiteX5" fmla="*/ 5591032 w 7223053"/>
              <a:gd name="connsiteY5" fmla="*/ 6858002 h 6858002"/>
              <a:gd name="connsiteX6" fmla="*/ 15874 w 7223053"/>
              <a:gd name="connsiteY6" fmla="*/ 6858002 h 6858002"/>
              <a:gd name="connsiteX7" fmla="*/ 0 w 7223053"/>
              <a:gd name="connsiteY7" fmla="*/ 6845528 h 6858002"/>
              <a:gd name="connsiteX8" fmla="*/ 0 w 7223053"/>
              <a:gd name="connsiteY8" fmla="*/ 12476 h 6858002"/>
              <a:gd name="connsiteX9" fmla="*/ 15876 w 7223053"/>
              <a:gd name="connsiteY9" fmla="*/ 0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23053" h="6858002">
                <a:moveTo>
                  <a:pt x="15876" y="0"/>
                </a:moveTo>
                <a:lnTo>
                  <a:pt x="5591030" y="0"/>
                </a:lnTo>
                <a:lnTo>
                  <a:pt x="5614729" y="18624"/>
                </a:lnTo>
                <a:cubicBezTo>
                  <a:pt x="6596973" y="829243"/>
                  <a:pt x="7223053" y="2056008"/>
                  <a:pt x="7223053" y="3429002"/>
                </a:cubicBezTo>
                <a:cubicBezTo>
                  <a:pt x="7223053" y="4801996"/>
                  <a:pt x="6596973" y="6028760"/>
                  <a:pt x="5614729" y="6839380"/>
                </a:cubicBezTo>
                <a:lnTo>
                  <a:pt x="5591032" y="6858002"/>
                </a:lnTo>
                <a:lnTo>
                  <a:pt x="15874" y="6858002"/>
                </a:lnTo>
                <a:lnTo>
                  <a:pt x="0" y="6845528"/>
                </a:lnTo>
                <a:lnTo>
                  <a:pt x="0" y="12476"/>
                </a:lnTo>
                <a:lnTo>
                  <a:pt x="15876" y="0"/>
                </a:lnTo>
                <a:close/>
              </a:path>
            </a:pathLst>
          </a:custGeom>
          <a:gradFill>
            <a:gsLst>
              <a:gs pos="100000">
                <a:schemeClr val="accent2"/>
              </a:gs>
              <a:gs pos="0">
                <a:schemeClr val="accent1"/>
              </a:gs>
            </a:gsLst>
            <a:lin ang="2700000" scaled="0"/>
          </a:gradFill>
          <a:ln>
            <a:noFill/>
          </a:ln>
          <a:effectLst>
            <a:outerShdw blurRad="495300" dist="381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762C0FE-205B-426D-906C-309F70671713}"/>
              </a:ext>
            </a:extLst>
          </p:cNvPr>
          <p:cNvSpPr/>
          <p:nvPr/>
        </p:nvSpPr>
        <p:spPr>
          <a:xfrm>
            <a:off x="1" y="0"/>
            <a:ext cx="5089453" cy="6858001"/>
          </a:xfrm>
          <a:custGeom>
            <a:avLst/>
            <a:gdLst>
              <a:gd name="connsiteX0" fmla="*/ 0 w 5089453"/>
              <a:gd name="connsiteY0" fmla="*/ 0 h 6858001"/>
              <a:gd name="connsiteX1" fmla="*/ 3457432 w 5089453"/>
              <a:gd name="connsiteY1" fmla="*/ 0 h 6858001"/>
              <a:gd name="connsiteX2" fmla="*/ 3481129 w 5089453"/>
              <a:gd name="connsiteY2" fmla="*/ 18622 h 6858001"/>
              <a:gd name="connsiteX3" fmla="*/ 5089453 w 5089453"/>
              <a:gd name="connsiteY3" fmla="*/ 3429000 h 6858001"/>
              <a:gd name="connsiteX4" fmla="*/ 3481129 w 5089453"/>
              <a:gd name="connsiteY4" fmla="*/ 6839378 h 6858001"/>
              <a:gd name="connsiteX5" fmla="*/ 3457431 w 5089453"/>
              <a:gd name="connsiteY5" fmla="*/ 6858001 h 6858001"/>
              <a:gd name="connsiteX6" fmla="*/ 0 w 5089453"/>
              <a:gd name="connsiteY6" fmla="*/ 6858001 h 6858001"/>
              <a:gd name="connsiteX7" fmla="*/ 0 w 5089453"/>
              <a:gd name="connsiteY7" fmla="*/ 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89453" h="6858001">
                <a:moveTo>
                  <a:pt x="0" y="0"/>
                </a:moveTo>
                <a:lnTo>
                  <a:pt x="3457432" y="0"/>
                </a:lnTo>
                <a:lnTo>
                  <a:pt x="3481129" y="18622"/>
                </a:lnTo>
                <a:cubicBezTo>
                  <a:pt x="4463373" y="829241"/>
                  <a:pt x="5089453" y="2056006"/>
                  <a:pt x="5089453" y="3429000"/>
                </a:cubicBezTo>
                <a:cubicBezTo>
                  <a:pt x="5089453" y="4801994"/>
                  <a:pt x="4463373" y="6028758"/>
                  <a:pt x="3481129" y="6839378"/>
                </a:cubicBezTo>
                <a:lnTo>
                  <a:pt x="3457431" y="6858001"/>
                </a:lnTo>
                <a:lnTo>
                  <a:pt x="0" y="6858001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accent2"/>
              </a:gs>
              <a:gs pos="0">
                <a:schemeClr val="accent1"/>
              </a:gs>
            </a:gsLst>
            <a:lin ang="2700000" scaled="0"/>
          </a:gradFill>
          <a:ln>
            <a:noFill/>
          </a:ln>
          <a:effectLst>
            <a:outerShdw blurRad="495300" dist="381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36D3D1F0-2651-4D78-BE93-13D71B46789F}"/>
              </a:ext>
            </a:extLst>
          </p:cNvPr>
          <p:cNvSpPr>
            <a:spLocks noGrp="1"/>
          </p:cNvSpPr>
          <p:nvPr userDrawn="1">
            <p:ph type="pic" sz="quarter" idx="10" hasCustomPrompt="1"/>
          </p:nvPr>
        </p:nvSpPr>
        <p:spPr>
          <a:xfrm>
            <a:off x="6178867" y="818645"/>
            <a:ext cx="5220712" cy="5220712"/>
          </a:xfrm>
          <a:custGeom>
            <a:avLst/>
            <a:gdLst>
              <a:gd name="connsiteX0" fmla="*/ 2610356 w 5220712"/>
              <a:gd name="connsiteY0" fmla="*/ 0 h 5220712"/>
              <a:gd name="connsiteX1" fmla="*/ 5220712 w 5220712"/>
              <a:gd name="connsiteY1" fmla="*/ 2610356 h 5220712"/>
              <a:gd name="connsiteX2" fmla="*/ 2610356 w 5220712"/>
              <a:gd name="connsiteY2" fmla="*/ 5220712 h 5220712"/>
              <a:gd name="connsiteX3" fmla="*/ 0 w 5220712"/>
              <a:gd name="connsiteY3" fmla="*/ 2610356 h 5220712"/>
              <a:gd name="connsiteX4" fmla="*/ 2610356 w 5220712"/>
              <a:gd name="connsiteY4" fmla="*/ 0 h 5220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20712" h="5220712">
                <a:moveTo>
                  <a:pt x="2610356" y="0"/>
                </a:moveTo>
                <a:cubicBezTo>
                  <a:pt x="4052016" y="0"/>
                  <a:pt x="5220712" y="1168696"/>
                  <a:pt x="5220712" y="2610356"/>
                </a:cubicBezTo>
                <a:cubicBezTo>
                  <a:pt x="5220712" y="4052016"/>
                  <a:pt x="4052016" y="5220712"/>
                  <a:pt x="2610356" y="5220712"/>
                </a:cubicBezTo>
                <a:cubicBezTo>
                  <a:pt x="1168696" y="5220712"/>
                  <a:pt x="0" y="4052016"/>
                  <a:pt x="0" y="2610356"/>
                </a:cubicBezTo>
                <a:cubicBezTo>
                  <a:pt x="0" y="1168696"/>
                  <a:pt x="1168696" y="0"/>
                  <a:pt x="2610356" y="0"/>
                </a:cubicBezTo>
                <a:close/>
              </a:path>
            </a:pathLst>
          </a:custGeom>
          <a:noFill/>
          <a:ln>
            <a:noFill/>
          </a:ln>
          <a:effectLst>
            <a:outerShdw blurRad="342900" dist="241300" dir="5400000" sx="96000" sy="96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>
              <a:defRPr lang="en-US" sz="1600" dirty="0">
                <a:solidFill>
                  <a:schemeClr val="lt1"/>
                </a:solidFill>
              </a:defRPr>
            </a:lvl1pPr>
          </a:lstStyle>
          <a:p>
            <a:pPr marL="0" marR="0" lvl="0" indent="0" algn="ctr" fontAlgn="auto">
              <a:spcAft>
                <a:spcPts val="0"/>
              </a:spcAft>
              <a:buClrTx/>
              <a:buSzTx/>
              <a:buNone/>
              <a:tabLst/>
            </a:pPr>
            <a:r>
              <a:rPr lang="en-US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val="250287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A4E6AAED-5A2D-4B70-9308-297288F05B5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29415" y="2286000"/>
            <a:ext cx="4960668" cy="2286000"/>
          </a:xfrm>
          <a:custGeom>
            <a:avLst/>
            <a:gdLst>
              <a:gd name="connsiteX0" fmla="*/ 0 w 4960668"/>
              <a:gd name="connsiteY0" fmla="*/ 0 h 2286000"/>
              <a:gd name="connsiteX1" fmla="*/ 4960668 w 4960668"/>
              <a:gd name="connsiteY1" fmla="*/ 0 h 2286000"/>
              <a:gd name="connsiteX2" fmla="*/ 4960668 w 4960668"/>
              <a:gd name="connsiteY2" fmla="*/ 2286000 h 2286000"/>
              <a:gd name="connsiteX3" fmla="*/ 0 w 4960668"/>
              <a:gd name="connsiteY3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60668" h="2286000">
                <a:moveTo>
                  <a:pt x="0" y="0"/>
                </a:moveTo>
                <a:lnTo>
                  <a:pt x="4960668" y="0"/>
                </a:lnTo>
                <a:lnTo>
                  <a:pt x="4960668" y="2286000"/>
                </a:lnTo>
                <a:lnTo>
                  <a:pt x="0" y="2286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7C481FA1-9715-4917-A7D0-6BF00099EB3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954917" cy="2286000"/>
          </a:xfrm>
          <a:custGeom>
            <a:avLst/>
            <a:gdLst>
              <a:gd name="connsiteX0" fmla="*/ 0 w 4954917"/>
              <a:gd name="connsiteY0" fmla="*/ 0 h 2286000"/>
              <a:gd name="connsiteX1" fmla="*/ 4954917 w 4954917"/>
              <a:gd name="connsiteY1" fmla="*/ 0 h 2286000"/>
              <a:gd name="connsiteX2" fmla="*/ 4954917 w 4954917"/>
              <a:gd name="connsiteY2" fmla="*/ 2286000 h 2286000"/>
              <a:gd name="connsiteX3" fmla="*/ 0 w 4954917"/>
              <a:gd name="connsiteY3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4917" h="2286000">
                <a:moveTo>
                  <a:pt x="0" y="0"/>
                </a:moveTo>
                <a:lnTo>
                  <a:pt x="4954917" y="0"/>
                </a:lnTo>
                <a:lnTo>
                  <a:pt x="4954917" y="2286000"/>
                </a:lnTo>
                <a:lnTo>
                  <a:pt x="0" y="2286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B9ECC841-62D9-43F7-91FE-B1FC003344E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7668" y="4572000"/>
            <a:ext cx="4956834" cy="2286000"/>
          </a:xfrm>
          <a:custGeom>
            <a:avLst/>
            <a:gdLst>
              <a:gd name="connsiteX0" fmla="*/ 0 w 4956834"/>
              <a:gd name="connsiteY0" fmla="*/ 0 h 2286000"/>
              <a:gd name="connsiteX1" fmla="*/ 4956834 w 4956834"/>
              <a:gd name="connsiteY1" fmla="*/ 0 h 2286000"/>
              <a:gd name="connsiteX2" fmla="*/ 4956834 w 4956834"/>
              <a:gd name="connsiteY2" fmla="*/ 2286000 h 2286000"/>
              <a:gd name="connsiteX3" fmla="*/ 0 w 4956834"/>
              <a:gd name="connsiteY3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6834" h="2286000">
                <a:moveTo>
                  <a:pt x="0" y="0"/>
                </a:moveTo>
                <a:lnTo>
                  <a:pt x="4956834" y="0"/>
                </a:lnTo>
                <a:lnTo>
                  <a:pt x="4956834" y="2286000"/>
                </a:lnTo>
                <a:lnTo>
                  <a:pt x="0" y="2286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308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6022E16-EC27-45A6-8221-7CD6A0CD2AE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713890" cy="6858000"/>
          </a:xfrm>
          <a:custGeom>
            <a:avLst/>
            <a:gdLst>
              <a:gd name="connsiteX0" fmla="*/ 0 w 4713890"/>
              <a:gd name="connsiteY0" fmla="*/ 0 h 6858000"/>
              <a:gd name="connsiteX1" fmla="*/ 4713890 w 4713890"/>
              <a:gd name="connsiteY1" fmla="*/ 0 h 6858000"/>
              <a:gd name="connsiteX2" fmla="*/ 4713890 w 4713890"/>
              <a:gd name="connsiteY2" fmla="*/ 6858000 h 6858000"/>
              <a:gd name="connsiteX3" fmla="*/ 0 w 471389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13890" h="6858000">
                <a:moveTo>
                  <a:pt x="0" y="0"/>
                </a:moveTo>
                <a:lnTo>
                  <a:pt x="4713890" y="0"/>
                </a:lnTo>
                <a:lnTo>
                  <a:pt x="471389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5777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D1CD7D2-94EA-4502-9D60-5D8824E89D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207172"/>
            <a:ext cx="4528456" cy="3902318"/>
          </a:xfrm>
          <a:custGeom>
            <a:avLst/>
            <a:gdLst>
              <a:gd name="connsiteX0" fmla="*/ 0 w 4528456"/>
              <a:gd name="connsiteY0" fmla="*/ 0 h 3902318"/>
              <a:gd name="connsiteX1" fmla="*/ 2577297 w 4528456"/>
              <a:gd name="connsiteY1" fmla="*/ 0 h 3902318"/>
              <a:gd name="connsiteX2" fmla="*/ 4528456 w 4528456"/>
              <a:gd name="connsiteY2" fmla="*/ 1951159 h 3902318"/>
              <a:gd name="connsiteX3" fmla="*/ 2577297 w 4528456"/>
              <a:gd name="connsiteY3" fmla="*/ 3902318 h 3902318"/>
              <a:gd name="connsiteX4" fmla="*/ 0 w 4528456"/>
              <a:gd name="connsiteY4" fmla="*/ 3902318 h 3902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28456" h="3902318">
                <a:moveTo>
                  <a:pt x="0" y="0"/>
                </a:moveTo>
                <a:lnTo>
                  <a:pt x="2577297" y="0"/>
                </a:lnTo>
                <a:cubicBezTo>
                  <a:pt x="3654892" y="0"/>
                  <a:pt x="4528456" y="873564"/>
                  <a:pt x="4528456" y="1951159"/>
                </a:cubicBezTo>
                <a:cubicBezTo>
                  <a:pt x="4528456" y="3028754"/>
                  <a:pt x="3654892" y="3902318"/>
                  <a:pt x="2577297" y="3902318"/>
                </a:cubicBezTo>
                <a:lnTo>
                  <a:pt x="0" y="390231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217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8084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744" r:id="rId2"/>
    <p:sldLayoutId id="2147483745" r:id="rId3"/>
    <p:sldLayoutId id="2147483746" r:id="rId4"/>
    <p:sldLayoutId id="2147483747" r:id="rId5"/>
    <p:sldLayoutId id="2147483661" r:id="rId6"/>
    <p:sldLayoutId id="2147483673" r:id="rId7"/>
    <p:sldLayoutId id="2147483674" r:id="rId8"/>
    <p:sldLayoutId id="2147483675" r:id="rId9"/>
    <p:sldLayoutId id="2147483682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2"/>
            </a:gs>
            <a:gs pos="0">
              <a:schemeClr val="accent1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08AFC7E2-464A-4DE6-828A-3483E552F8FC}"/>
              </a:ext>
            </a:extLst>
          </p:cNvPr>
          <p:cNvGrpSpPr/>
          <p:nvPr/>
        </p:nvGrpSpPr>
        <p:grpSpPr>
          <a:xfrm>
            <a:off x="622297" y="1565025"/>
            <a:ext cx="4373267" cy="4794857"/>
            <a:chOff x="1263510" y="-414577"/>
            <a:chExt cx="5675075" cy="4794857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9E9C7B3-0046-4519-83B3-02CCF1F80463}"/>
                </a:ext>
              </a:extLst>
            </p:cNvPr>
            <p:cNvSpPr txBox="1"/>
            <p:nvPr/>
          </p:nvSpPr>
          <p:spPr>
            <a:xfrm flipH="1">
              <a:off x="1263510" y="4041726"/>
              <a:ext cx="5442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i="0" u="none" strike="noStrike" kern="1200" cap="none" spc="30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Wednesday, June 15, 2022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A2EE6A5-25DF-4456-8F3E-CC440A585B23}"/>
                </a:ext>
              </a:extLst>
            </p:cNvPr>
            <p:cNvSpPr txBox="1"/>
            <p:nvPr/>
          </p:nvSpPr>
          <p:spPr>
            <a:xfrm>
              <a:off x="1496494" y="-414577"/>
              <a:ext cx="5442091" cy="3939540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5000" b="1" dirty="0">
                  <a:solidFill>
                    <a:schemeClr val="bg1"/>
                  </a:solidFill>
                  <a:latin typeface="Calibri" panose="020F0502020204030204"/>
                </a:rPr>
                <a:t>Succession Planning: “More Vital than Ever”</a:t>
              </a:r>
              <a:r>
                <a:rPr lang="en-US" sz="5000" b="1" dirty="0">
                  <a:solidFill>
                    <a:prstClr val="white"/>
                  </a:solidFill>
                  <a:latin typeface="Calibri" panose="020F0502020204030204"/>
                </a:rPr>
                <a:t> –</a:t>
              </a:r>
            </a:p>
            <a:p>
              <a:pPr marL="0" marR="0" lvl="0" indent="0" algn="l" defTabSz="914400" rtl="0" eaLnBrk="1" fontAlgn="auto" latinLnBrk="0" hangingPunct="1">
                <a:lnSpc>
                  <a:spcPts val="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000" b="1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Polls Answers </a:t>
              </a: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25A41800-B245-4074-AD69-B98EA7110CE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9451" y="515520"/>
            <a:ext cx="4753163" cy="101566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1150776-D807-4AAC-AE6C-5BA3C6D108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1615" y="1647263"/>
            <a:ext cx="6574297" cy="3698042"/>
          </a:xfrm>
          <a:prstGeom prst="round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A364C0F-30E3-7B53-F452-48B10A9F8AE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2" t="5389" r="5127" b="5421"/>
          <a:stretch/>
        </p:blipFill>
        <p:spPr bwMode="auto">
          <a:xfrm>
            <a:off x="7490516" y="593521"/>
            <a:ext cx="3470091" cy="8596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9860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372" y="724869"/>
            <a:ext cx="10520039" cy="49939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accent2"/>
                </a:solidFill>
              </a:rPr>
              <a:t>Experience with Executive Transitions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4"/>
          </p:nvPr>
        </p:nvSpPr>
        <p:spPr>
          <a:xfrm>
            <a:off x="196559" y="1406318"/>
            <a:ext cx="11789664" cy="5152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What types of executive transitions/successions have you experienced or closely observed? </a:t>
            </a:r>
            <a:r>
              <a:rPr lang="en-US" i="1" dirty="0"/>
              <a:t>Check all that apply.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/>
              <a:t>No experience – 44%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/>
              <a:t>The scheduled departure of the founding chief executive – 19%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/>
              <a:t>The scheduled departure of a chief executive who was not the founder – 13%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/>
              <a:t>A temporary emergency transition – executive returned – 13%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/>
              <a:t>A permanent emergency or unexpected transition – 25%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/>
              <a:t>Termination/firing of a chief executive – 19%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/>
              <a:t>Development of internal staff for possible promotion to chief executive – 31%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9D13236-2330-4089-9583-8B0F7A4766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Poll #1</a:t>
            </a:r>
          </a:p>
        </p:txBody>
      </p:sp>
    </p:spTree>
    <p:extLst>
      <p:ext uri="{BB962C8B-B14F-4D97-AF65-F5344CB8AC3E}">
        <p14:creationId xmlns:p14="http://schemas.microsoft.com/office/powerpoint/2010/main" val="976774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372" y="724869"/>
            <a:ext cx="10520039" cy="49939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accent2"/>
                </a:solidFill>
              </a:rPr>
              <a:t>Executive Transitions in Your Nonprofit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4"/>
          </p:nvPr>
        </p:nvSpPr>
        <p:spPr>
          <a:xfrm>
            <a:off x="831376" y="1406318"/>
            <a:ext cx="10522424" cy="5152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How long has it been since your nonprofit has had a chief executive transition? </a:t>
            </a:r>
            <a:r>
              <a:rPr lang="en-US" i="1" dirty="0"/>
              <a:t>Check one.</a:t>
            </a:r>
          </a:p>
          <a:p>
            <a:pPr marL="971550" indent="-514350">
              <a:buAutoNum type="alphaLcPeriod"/>
            </a:pPr>
            <a:r>
              <a:rPr lang="en-US" sz="2700" dirty="0"/>
              <a:t>About to begin or in the middle of one now – 6%</a:t>
            </a:r>
          </a:p>
          <a:p>
            <a:pPr marL="971550" indent="-514350">
              <a:buAutoNum type="alphaLcPeriod"/>
            </a:pPr>
            <a:r>
              <a:rPr lang="en-US" sz="2700" dirty="0"/>
              <a:t>Less than a year – 6%</a:t>
            </a:r>
          </a:p>
          <a:p>
            <a:pPr marL="971550" indent="-514350">
              <a:buAutoNum type="alphaLcPeriod"/>
            </a:pPr>
            <a:r>
              <a:rPr lang="en-US" sz="2700" dirty="0"/>
              <a:t>1-3 years – 18%</a:t>
            </a:r>
          </a:p>
          <a:p>
            <a:pPr marL="971550" indent="-514350">
              <a:buFont typeface="Calibri" panose="020F0502020204030204" pitchFamily="34" charset="0"/>
              <a:buAutoNum type="alphaLcPeriod"/>
            </a:pPr>
            <a:r>
              <a:rPr lang="en-US" sz="2700" dirty="0"/>
              <a:t>4-6 years – 18%</a:t>
            </a:r>
          </a:p>
          <a:p>
            <a:pPr marL="971550" indent="-514350">
              <a:buFont typeface="Calibri" panose="020F0502020204030204" pitchFamily="34" charset="0"/>
              <a:buAutoNum type="alphaLcPeriod"/>
            </a:pPr>
            <a:r>
              <a:rPr lang="en-US" sz="2700" dirty="0"/>
              <a:t>7-10 years – 18%</a:t>
            </a:r>
          </a:p>
          <a:p>
            <a:pPr marL="971550" indent="-514350">
              <a:buAutoNum type="alphaLcPeriod"/>
            </a:pPr>
            <a:r>
              <a:rPr lang="en-US" sz="2700" dirty="0"/>
              <a:t>More than 10 years – 12%</a:t>
            </a:r>
          </a:p>
          <a:p>
            <a:pPr marL="971550" indent="-514350">
              <a:buAutoNum type="alphaLcPeriod"/>
            </a:pPr>
            <a:r>
              <a:rPr lang="en-US" sz="2700" dirty="0"/>
              <a:t>Never – our founding chief executive still runs the organization – 24%</a:t>
            </a:r>
          </a:p>
          <a:p>
            <a:pPr marL="971550" indent="-514350">
              <a:buAutoNum type="alphaLcPeriod"/>
            </a:pPr>
            <a:endParaRPr lang="en-US" sz="27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Poll #2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227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371" y="665570"/>
            <a:ext cx="10520039" cy="49939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accent2"/>
                </a:solidFill>
              </a:rPr>
              <a:t>Transition </a:t>
            </a:r>
            <a:r>
              <a:rPr lang="en-US" sz="4000" dirty="0">
                <a:solidFill>
                  <a:schemeClr val="tx1"/>
                </a:solidFill>
              </a:rPr>
              <a:t>Planning</a:t>
            </a:r>
            <a:r>
              <a:rPr lang="en-US" sz="4000" dirty="0">
                <a:solidFill>
                  <a:schemeClr val="accent2"/>
                </a:solidFill>
              </a:rPr>
              <a:t> by Your Board of Directors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4"/>
          </p:nvPr>
        </p:nvSpPr>
        <p:spPr>
          <a:xfrm>
            <a:off x="831376" y="1406318"/>
            <a:ext cx="10522424" cy="5152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What succession planning has your Board of Directors done? </a:t>
            </a:r>
            <a:r>
              <a:rPr lang="en-US" i="1" dirty="0"/>
              <a:t>Check all that apply.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/>
              <a:t>Board has an emergency succession plan – 0%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/>
              <a:t>Board has a succession plan for the scheduled departure of a chief executive – 0%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/>
              <a:t>Some policies in place but not a full succession plan – 18%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/>
              <a:t>No plan, but our Board is good at stepping up when needed – 29%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/>
              <a:t>Preparation of 1 or more senior staff to become chief executive – 12%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/>
              <a:t>No preparations or plans – 47%</a:t>
            </a:r>
          </a:p>
          <a:p>
            <a:pPr marL="514350" indent="-514350">
              <a:buFont typeface="+mj-lt"/>
              <a:buAutoNum type="arabicPeriod"/>
            </a:pPr>
            <a:endParaRPr lang="en-US" sz="27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1371" y="300861"/>
            <a:ext cx="10520039" cy="24403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Poll #3</a:t>
            </a:r>
          </a:p>
        </p:txBody>
      </p:sp>
    </p:spTree>
    <p:extLst>
      <p:ext uri="{BB962C8B-B14F-4D97-AF65-F5344CB8AC3E}">
        <p14:creationId xmlns:p14="http://schemas.microsoft.com/office/powerpoint/2010/main" val="95987340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o-workin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4B4B"/>
      </a:accent1>
      <a:accent2>
        <a:srgbClr val="F67A2E"/>
      </a:accent2>
      <a:accent3>
        <a:srgbClr val="E60037"/>
      </a:accent3>
      <a:accent4>
        <a:srgbClr val="FF8947"/>
      </a:accent4>
      <a:accent5>
        <a:srgbClr val="C4002F"/>
      </a:accent5>
      <a:accent6>
        <a:srgbClr val="FF6611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2702F53F8268499E51B9A98F803B5B" ma:contentTypeVersion="13" ma:contentTypeDescription="Create a new document." ma:contentTypeScope="" ma:versionID="268b740f180cbdc0c4cf50cd4d1a7156">
  <xsd:schema xmlns:xsd="http://www.w3.org/2001/XMLSchema" xmlns:xs="http://www.w3.org/2001/XMLSchema" xmlns:p="http://schemas.microsoft.com/office/2006/metadata/properties" xmlns:ns3="7db9656e-9afa-4640-8a74-689ddb08ccab" xmlns:ns4="9930e308-5c4c-43cf-8c64-b0a696c8e356" targetNamespace="http://schemas.microsoft.com/office/2006/metadata/properties" ma:root="true" ma:fieldsID="3be2af3eff9c5fc278bb1d35efb81fde" ns3:_="" ns4:_="">
    <xsd:import namespace="7db9656e-9afa-4640-8a74-689ddb08ccab"/>
    <xsd:import namespace="9930e308-5c4c-43cf-8c64-b0a696c8e35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b9656e-9afa-4640-8a74-689ddb08cc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30e308-5c4c-43cf-8c64-b0a696c8e35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6457C3-730C-4B26-B0A8-25F2228391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b9656e-9afa-4640-8a74-689ddb08ccab"/>
    <ds:schemaRef ds:uri="9930e308-5c4c-43cf-8c64-b0a696c8e3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5CA0191-6639-4865-B4C9-28FD06347096}">
  <ds:schemaRefs>
    <ds:schemaRef ds:uri="http://purl.org/dc/terms/"/>
    <ds:schemaRef ds:uri="http://schemas.openxmlformats.org/package/2006/metadata/core-properties"/>
    <ds:schemaRef ds:uri="7db9656e-9afa-4640-8a74-689ddb08ccab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9930e308-5c4c-43cf-8c64-b0a696c8e35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DC0C5B8-A2D7-49EF-867A-BAC8A38F8E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43648</TotalTime>
  <Words>302</Words>
  <Application>Microsoft Office PowerPoint</Application>
  <PresentationFormat>Widescreen</PresentationFormat>
  <Paragraphs>36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1_Office Theme</vt:lpstr>
      <vt:lpstr>PowerPoint Presentation</vt:lpstr>
      <vt:lpstr>Experience with Executive Transitions</vt:lpstr>
      <vt:lpstr>Executive Transitions in Your Nonprofit</vt:lpstr>
      <vt:lpstr>Transition Planning by Your Board of Directors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Brent Wilkes</dc:creator>
  <cp:lastModifiedBy>HIla Berl</cp:lastModifiedBy>
  <cp:revision>706</cp:revision>
  <cp:lastPrinted>2020-12-07T21:14:17Z</cp:lastPrinted>
  <dcterms:created xsi:type="dcterms:W3CDTF">2020-03-19T11:59:45Z</dcterms:created>
  <dcterms:modified xsi:type="dcterms:W3CDTF">2022-06-16T14:42:52Z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0x010100452702F53F8268499E51B9A98F803B5B</vt:lpwstr>
  </property>
</Properties>
</file>